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22000" contrast="-41000"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Schedule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20018066"/>
              </p:ext>
            </p:extLst>
          </p:nvPr>
        </p:nvGraphicFramePr>
        <p:xfrm>
          <a:off x="480237" y="1676400"/>
          <a:ext cx="8229600" cy="2596680"/>
        </p:xfrm>
        <a:graphic>
          <a:graphicData uri="http://schemas.openxmlformats.org/drawingml/2006/table">
            <a:tbl>
              <a:tblPr firstRow="1" firstCol="1" bandRow="1"/>
              <a:tblGrid>
                <a:gridCol w="8229600"/>
              </a:tblGrid>
              <a:tr h="53927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Course Content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880" marR="89880" marT="44940" marB="4494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0445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AU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       Course </a:t>
                      </a:r>
                      <a:r>
                        <a:rPr lang="en-A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overview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880" marR="89880" marT="44940" marB="4494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0445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AU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       Health </a:t>
                      </a:r>
                      <a:r>
                        <a:rPr lang="en-A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Benefits of Chocolate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880" marR="89880" marT="44940" marB="4494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0445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AU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       Introduction </a:t>
                      </a:r>
                      <a:r>
                        <a:rPr lang="en-A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Mindfulness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880" marR="89880" marT="44940" marB="4494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0445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AU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       Meditation </a:t>
                      </a:r>
                      <a:r>
                        <a:rPr lang="en-A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Postures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880" marR="89880" marT="44940" marB="4494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0445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AU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5.       Breath </a:t>
                      </a:r>
                      <a:r>
                        <a:rPr lang="en-A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awareness and Chocolate Meditation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880" marR="89880" marT="44940" marB="4494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0" y="4953000"/>
            <a:ext cx="7315200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 smtClean="0"/>
              <a:t>Follow the video and course book</a:t>
            </a:r>
          </a:p>
        </p:txBody>
      </p:sp>
      <p:pic>
        <p:nvPicPr>
          <p:cNvPr id="6" name="Picture 5" descr="A5-front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3328" y="5659300"/>
            <a:ext cx="1700672" cy="11987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36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Course Schedule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bec</dc:creator>
  <cp:lastModifiedBy>bec</cp:lastModifiedBy>
  <cp:revision>50</cp:revision>
  <dcterms:created xsi:type="dcterms:W3CDTF">2006-08-16T00:00:00Z</dcterms:created>
  <dcterms:modified xsi:type="dcterms:W3CDTF">2013-08-02T22:52:18Z</dcterms:modified>
</cp:coreProperties>
</file>